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83" d="100"/>
          <a:sy n="83" d="100"/>
        </p:scale>
        <p:origin x="-1426" y="-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02/08/1441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02/08/1441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02/08/1441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02/08/1441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60649"/>
            <a:ext cx="8712968" cy="45370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Discourse Analysis </a:t>
            </a:r>
            <a:br>
              <a:rPr lang="en-GB" dirty="0" smtClean="0"/>
            </a:b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44" y="928670"/>
            <a:ext cx="8786874" cy="5596674"/>
          </a:xfrm>
        </p:spPr>
        <p:txBody>
          <a:bodyPr>
            <a:normAutofit fontScale="92500" lnSpcReduction="20000"/>
          </a:bodyPr>
          <a:lstStyle/>
          <a:p>
            <a:pPr algn="l" rtl="0">
              <a:buFontTx/>
              <a:buChar char="-"/>
            </a:pPr>
            <a:r>
              <a:rPr lang="en-GB" sz="3900" dirty="0" smtClean="0"/>
              <a:t>Definition: DA is the study of </a:t>
            </a:r>
            <a:r>
              <a:rPr lang="en-GB" sz="3900" dirty="0" smtClean="0">
                <a:solidFill>
                  <a:srgbClr val="FF0000"/>
                </a:solidFill>
              </a:rPr>
              <a:t>language in  actual use</a:t>
            </a:r>
            <a:r>
              <a:rPr lang="en-GB" sz="3900" dirty="0" smtClean="0"/>
              <a:t/>
            </a:r>
            <a:br>
              <a:rPr lang="en-GB" sz="3900" dirty="0" smtClean="0"/>
            </a:br>
            <a:r>
              <a:rPr lang="en-GB" sz="3900" dirty="0" smtClean="0"/>
              <a:t>- DA  adopts a </a:t>
            </a:r>
            <a:r>
              <a:rPr lang="en-GB" sz="3900" dirty="0" smtClean="0">
                <a:solidFill>
                  <a:srgbClr val="00B0F0"/>
                </a:solidFill>
              </a:rPr>
              <a:t>pragmatic approach</a:t>
            </a:r>
          </a:p>
          <a:p>
            <a:pPr algn="l" rtl="0">
              <a:buFontTx/>
              <a:buChar char="-"/>
            </a:pPr>
            <a:r>
              <a:rPr lang="en-GB" sz="3900" dirty="0" smtClean="0">
                <a:solidFill>
                  <a:srgbClr val="00B0F0"/>
                </a:solidFill>
              </a:rPr>
              <a:t>By “discourse” is meant texts above the sentence level</a:t>
            </a:r>
          </a:p>
          <a:p>
            <a:pPr algn="l" rtl="0">
              <a:buFontTx/>
              <a:buChar char="-"/>
            </a:pPr>
            <a:r>
              <a:rPr lang="en-GB" sz="3900" dirty="0" smtClean="0">
                <a:solidFill>
                  <a:srgbClr val="00B0F0"/>
                </a:solidFill>
              </a:rPr>
              <a:t>Texts can be both spoken or written</a:t>
            </a:r>
          </a:p>
          <a:p>
            <a:pPr algn="l" rtl="0">
              <a:buFontTx/>
              <a:buChar char="-"/>
            </a:pPr>
            <a:r>
              <a:rPr lang="en-GB" sz="3900" dirty="0" smtClean="0">
                <a:solidFill>
                  <a:srgbClr val="00B0F0"/>
                </a:solidFill>
              </a:rPr>
              <a:t>That is why we have two branches: Text Linguistics &amp; Conversation Analysis</a:t>
            </a:r>
            <a:r>
              <a:rPr lang="en-GB" sz="3900" dirty="0" smtClean="0"/>
              <a:t/>
            </a:r>
            <a:br>
              <a:rPr lang="en-GB" sz="3900" dirty="0" smtClean="0"/>
            </a:br>
            <a:r>
              <a:rPr lang="en-GB" sz="3900" dirty="0" smtClean="0"/>
              <a:t>- DA is concerned with how people </a:t>
            </a:r>
            <a:r>
              <a:rPr lang="en-GB" sz="3900" dirty="0" smtClean="0">
                <a:solidFill>
                  <a:srgbClr val="C00000"/>
                </a:solidFill>
              </a:rPr>
              <a:t>make sense </a:t>
            </a:r>
            <a:r>
              <a:rPr lang="en-GB" sz="3900" dirty="0" smtClean="0"/>
              <a:t>of language</a:t>
            </a:r>
            <a:br>
              <a:rPr lang="en-GB" sz="3900" dirty="0" smtClean="0"/>
            </a:br>
            <a:r>
              <a:rPr lang="en-GB" sz="3900" dirty="0" smtClean="0"/>
              <a:t>- The ability to interpret discourse</a:t>
            </a:r>
          </a:p>
          <a:p>
            <a:pPr algn="l">
              <a:buFont typeface="Arial" pitchFamily="34" charset="0"/>
              <a:buChar char="•"/>
            </a:pPr>
            <a:endParaRPr lang="ar-SA" dirty="0"/>
          </a:p>
        </p:txBody>
      </p:sp>
      <p:pic>
        <p:nvPicPr>
          <p:cNvPr id="4" name="صوت مسجّل">
            <a:hlinkClick r:id="" action="ppaction://media"/>
          </p:cNvPr>
          <p:cNvPicPr>
            <a:picLocks noRot="1" noChangeAspect="1"/>
          </p:cNvPicPr>
          <p:nvPr>
            <a:wavAudioFile r:embed="rId1" name="صوت مسجّل"/>
          </p:nvPr>
        </p:nvPicPr>
        <p:blipFill>
          <a:blip r:embed="rId3"/>
          <a:stretch>
            <a:fillRect/>
          </a:stretch>
        </p:blipFill>
        <p:spPr>
          <a:xfrm>
            <a:off x="4500562" y="3000372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225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11</Words>
  <Application>Microsoft Office PowerPoint</Application>
  <PresentationFormat>عرض على الشاشة (3:4)‏</PresentationFormat>
  <Paragraphs>5</Paragraphs>
  <Slides>1</Slides>
  <Notes>0</Notes>
  <HiddenSlides>0</HiddenSlides>
  <MMClips>1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  Discourse Analysis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Complete Sentences</dc:title>
  <dc:creator>Saad Daghir</dc:creator>
  <cp:lastModifiedBy>Saad Daghir</cp:lastModifiedBy>
  <cp:revision>12</cp:revision>
  <dcterms:created xsi:type="dcterms:W3CDTF">2019-11-02T17:39:10Z</dcterms:created>
  <dcterms:modified xsi:type="dcterms:W3CDTF">2020-03-26T09:00:09Z</dcterms:modified>
</cp:coreProperties>
</file>